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172"/>
    <p:restoredTop sz="94640"/>
  </p:normalViewPr>
  <p:slideViewPr>
    <p:cSldViewPr snapToGrid="0" snapToObjects="1">
      <p:cViewPr>
        <p:scale>
          <a:sx n="160" d="100"/>
          <a:sy n="160" d="100"/>
        </p:scale>
        <p:origin x="-1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263B-1550-F945-8259-EC20526D8B2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48D0F-7CB7-EE4D-B970-6316DD5B4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4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48D0F-7CB7-EE4D-B970-6316DD5B4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7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C0A0-2DF9-B045-A4F7-736AC689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63DAB-0835-214B-9E12-F958E86A9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BF392-47B7-B046-981B-DB41EB429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0D8A-D685-D241-8588-774B8DA0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9F2-7A4F-C948-AD5B-F3C930AE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5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ABE-9B5F-AB4E-BC31-66AF566E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3DC54-37F2-0D44-A17C-BF7A6DAE9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542A-66B3-314C-8B84-A6BFC297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792A-14A1-714D-80BD-F3120A07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15BD-1C31-5C43-9CEB-925B2407B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0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8269E-99FD-8942-AFCF-C0232A993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BFECC-0B7D-A64F-843F-D9F06B2AC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108E-3205-8D46-A540-39A48E26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E045F-BC60-9D46-9F58-69D7C2D1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E0E74-45AF-3544-9C1A-92150B28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8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D2AA-D309-C443-9CB7-8C340BF9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9837-565F-494A-8BBD-1903397B1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05EA5-58C4-C94C-A7C2-F98F8EED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6B711-5DA1-8646-B3C6-231835EC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E13D-23AB-C640-8C07-A29DD7B1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7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FBB4-90FF-6749-B723-8D8847BD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A84F7-D13A-7843-A742-1FCC50BD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F4476-8E7E-FD48-AF49-FCDF6CE4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D3E39-B492-E64D-8AC8-64BCD79B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C46E9-4197-5542-9EB6-91598B90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34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E041-75DE-ED44-9346-36ACB63D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0B94-8AE1-1245-9528-764D3D9FB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A0336-14A2-1043-9856-97507BF86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D410-DD6D-8D44-BCB8-A1C09713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9ED0D-F7C3-724F-9BF9-55617A92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76175-3DF3-C149-969A-0A761C48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9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0177-EED4-B749-B283-78A6FBAA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80E8E-1DE6-524C-BA7E-1A6E29AC5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EB5ED-ECEE-5D46-9245-4FF3B84A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81E25-41C4-3146-834D-007FD1AB7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7768C-89C3-E647-B72B-1A011514E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3C48F-B822-C64A-B99F-5AAAB83B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BA4EB-88F3-FB4E-8451-4D68BF04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CEC69-8024-9C47-A809-46A37AB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0497-C352-6848-A3A2-243E6677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8BC74-22C6-6D4E-8CC3-C88A8879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F4465-A6D3-6249-9072-41EE74A7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5F703-D91C-104F-844B-F297366F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5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7DB30-01BA-5E4F-9685-3A2A75AA3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34BDD-A49C-A543-A19E-E9D89392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C9D0-BD79-1A4A-AEF2-65970561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E16A-6C8D-EE4D-BA60-4A5C9BB3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59B6-B836-F34F-8E58-E33D4D89D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C5CC2-4B8D-8942-9052-4E63A36F3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38906-03F3-8743-A1A9-6CA986D1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47EBD-1A50-0349-8321-8CF7E4A1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33949-9252-184E-B35E-A6735F35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9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14E1-8093-D942-AA27-842ABF98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0683D-CEE2-A74D-B8E6-576959D63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14066-3CB0-4B41-9A42-3C4FE0993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DA8F0-6BC3-F14A-8757-0402425F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02ED-27FE-D940-8F9E-2FB74820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A322B-9F1A-224F-A372-142628A2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EAF10-1DFB-484C-AFAA-CE3EFFDD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18102-9F78-9449-B0B7-FB8AFFF8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E91DE-9854-2F4B-865E-DB85DEA80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12E08-DE0C-094F-809B-98F332EE4363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AA074-601C-0045-A3BE-516DBE6BE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9014B-6A07-BC4B-8B03-0E3AFE354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4E678-168F-7D49-80D5-03BD64EBC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1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9B6E5AE-49FC-5143-AA16-738866852FCD}"/>
              </a:ext>
            </a:extLst>
          </p:cNvPr>
          <p:cNvGrpSpPr/>
          <p:nvPr/>
        </p:nvGrpSpPr>
        <p:grpSpPr>
          <a:xfrm>
            <a:off x="2452894" y="-7047"/>
            <a:ext cx="7227819" cy="6830721"/>
            <a:chOff x="3571086" y="54557"/>
            <a:chExt cx="7227819" cy="68307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982F69-DF6C-4E4D-A1C7-63AF5218B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201" y="220482"/>
              <a:ext cx="6611590" cy="66375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4BF0EF-877D-314F-8041-99D595858B57}"/>
                </a:ext>
              </a:extLst>
            </p:cNvPr>
            <p:cNvSpPr/>
            <p:nvPr/>
          </p:nvSpPr>
          <p:spPr>
            <a:xfrm>
              <a:off x="5557285" y="602512"/>
              <a:ext cx="2941674" cy="41821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8E0A7B-51DB-EA4A-B1AF-A8556A68A275}"/>
                </a:ext>
              </a:extLst>
            </p:cNvPr>
            <p:cNvSpPr/>
            <p:nvPr/>
          </p:nvSpPr>
          <p:spPr>
            <a:xfrm>
              <a:off x="7818475" y="4615273"/>
              <a:ext cx="2869106" cy="6868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BD6EBA-B19A-D745-AD1B-7AD73ABEA32A}"/>
                </a:ext>
              </a:extLst>
            </p:cNvPr>
            <p:cNvSpPr/>
            <p:nvPr/>
          </p:nvSpPr>
          <p:spPr>
            <a:xfrm>
              <a:off x="7818475" y="4302271"/>
              <a:ext cx="1672855" cy="19175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9929E4-8798-824D-B483-23A0CD74E475}"/>
                </a:ext>
              </a:extLst>
            </p:cNvPr>
            <p:cNvSpPr/>
            <p:nvPr/>
          </p:nvSpPr>
          <p:spPr>
            <a:xfrm>
              <a:off x="8328950" y="232145"/>
              <a:ext cx="1258074" cy="26972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CB92F-2F6E-004D-B5C1-D5D3A7FF2A42}"/>
                </a:ext>
              </a:extLst>
            </p:cNvPr>
            <p:cNvSpPr/>
            <p:nvPr/>
          </p:nvSpPr>
          <p:spPr>
            <a:xfrm>
              <a:off x="4649975" y="260500"/>
              <a:ext cx="731873" cy="26972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37A8A-8C96-2040-BAB2-B17CC4EAB86F}"/>
                </a:ext>
              </a:extLst>
            </p:cNvPr>
            <p:cNvSpPr/>
            <p:nvPr/>
          </p:nvSpPr>
          <p:spPr>
            <a:xfrm>
              <a:off x="3571086" y="258726"/>
              <a:ext cx="1029267" cy="27150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C1D5E0-D755-FA40-906C-2B3652F0F169}"/>
                </a:ext>
              </a:extLst>
            </p:cNvPr>
            <p:cNvSpPr/>
            <p:nvPr/>
          </p:nvSpPr>
          <p:spPr>
            <a:xfrm>
              <a:off x="4521634" y="1248624"/>
              <a:ext cx="6277271" cy="17259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2B1319-6333-C946-A331-F289856D2CFB}"/>
                </a:ext>
              </a:extLst>
            </p:cNvPr>
            <p:cNvSpPr/>
            <p:nvPr/>
          </p:nvSpPr>
          <p:spPr>
            <a:xfrm>
              <a:off x="3987210" y="2526262"/>
              <a:ext cx="3792282" cy="266242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3A0F0B-E8DB-B743-92C7-3E431C677DC5}"/>
                </a:ext>
              </a:extLst>
            </p:cNvPr>
            <p:cNvSpPr/>
            <p:nvPr/>
          </p:nvSpPr>
          <p:spPr>
            <a:xfrm>
              <a:off x="5381848" y="2373863"/>
              <a:ext cx="1323753" cy="13261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0AB532-A59E-2F41-9C2A-145ECEEE046D}"/>
                </a:ext>
              </a:extLst>
            </p:cNvPr>
            <p:cNvSpPr/>
            <p:nvPr/>
          </p:nvSpPr>
          <p:spPr>
            <a:xfrm>
              <a:off x="7818475" y="2506481"/>
              <a:ext cx="1251100" cy="176780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BA3394-BA1E-3B41-9A83-10A84264884B}"/>
                </a:ext>
              </a:extLst>
            </p:cNvPr>
            <p:cNvSpPr/>
            <p:nvPr/>
          </p:nvSpPr>
          <p:spPr>
            <a:xfrm>
              <a:off x="9108558" y="2506482"/>
              <a:ext cx="1251099" cy="176780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347EC3-9AB2-0643-8F74-D69227BC8A8F}"/>
                </a:ext>
              </a:extLst>
            </p:cNvPr>
            <p:cNvSpPr/>
            <p:nvPr/>
          </p:nvSpPr>
          <p:spPr>
            <a:xfrm>
              <a:off x="3987210" y="1477926"/>
              <a:ext cx="6503581" cy="6868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954C24-F1A0-1B49-A09D-0C9F3A6CBAC5}"/>
                </a:ext>
              </a:extLst>
            </p:cNvPr>
            <p:cNvSpPr/>
            <p:nvPr/>
          </p:nvSpPr>
          <p:spPr>
            <a:xfrm>
              <a:off x="9101472" y="559982"/>
              <a:ext cx="1612604" cy="6521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5559A8-E219-9146-8E74-A8CEB4ABA74D}"/>
                </a:ext>
              </a:extLst>
            </p:cNvPr>
            <p:cNvSpPr/>
            <p:nvPr/>
          </p:nvSpPr>
          <p:spPr>
            <a:xfrm>
              <a:off x="3624021" y="572758"/>
              <a:ext cx="1635552" cy="6393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F62C8D-E7DE-E64F-8CD6-44DCC3E39F4D}"/>
                </a:ext>
              </a:extLst>
            </p:cNvPr>
            <p:cNvSpPr/>
            <p:nvPr/>
          </p:nvSpPr>
          <p:spPr>
            <a:xfrm>
              <a:off x="9638504" y="54557"/>
              <a:ext cx="435903" cy="45086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8AD14A-44AC-7D4A-9438-37E2BC2E0650}"/>
                </a:ext>
              </a:extLst>
            </p:cNvPr>
            <p:cNvSpPr/>
            <p:nvPr/>
          </p:nvSpPr>
          <p:spPr>
            <a:xfrm>
              <a:off x="10116882" y="256955"/>
              <a:ext cx="629090" cy="260496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05E7DF-5B9D-F64C-AE13-C2A054214213}"/>
                </a:ext>
              </a:extLst>
            </p:cNvPr>
            <p:cNvSpPr/>
            <p:nvPr/>
          </p:nvSpPr>
          <p:spPr>
            <a:xfrm>
              <a:off x="5461593" y="1019510"/>
              <a:ext cx="3416594" cy="18429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3F92C1-FEFC-C949-9CB6-4EDE414FB7C8}"/>
                </a:ext>
              </a:extLst>
            </p:cNvPr>
            <p:cNvSpPr/>
            <p:nvPr/>
          </p:nvSpPr>
          <p:spPr>
            <a:xfrm>
              <a:off x="6630730" y="339396"/>
              <a:ext cx="1216540" cy="249123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86BD35-9827-3942-A202-34891E419DA4}"/>
                </a:ext>
              </a:extLst>
            </p:cNvPr>
            <p:cNvSpPr/>
            <p:nvPr/>
          </p:nvSpPr>
          <p:spPr>
            <a:xfrm>
              <a:off x="8692028" y="2258305"/>
              <a:ext cx="1040307" cy="191757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12BCC6-6399-5F46-9365-9C72BB0A13D6}"/>
                </a:ext>
              </a:extLst>
            </p:cNvPr>
            <p:cNvSpPr/>
            <p:nvPr/>
          </p:nvSpPr>
          <p:spPr>
            <a:xfrm>
              <a:off x="7852675" y="5393220"/>
              <a:ext cx="2869106" cy="787839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A96C756-3AB0-4D4D-BCF8-2BDFE25E87DE}"/>
                </a:ext>
              </a:extLst>
            </p:cNvPr>
            <p:cNvSpPr/>
            <p:nvPr/>
          </p:nvSpPr>
          <p:spPr>
            <a:xfrm>
              <a:off x="5271048" y="5235504"/>
              <a:ext cx="2508444" cy="68683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348037-4E76-6343-A97B-388F8F08D097}"/>
                </a:ext>
              </a:extLst>
            </p:cNvPr>
            <p:cNvSpPr/>
            <p:nvPr/>
          </p:nvSpPr>
          <p:spPr>
            <a:xfrm>
              <a:off x="3987210" y="5221325"/>
              <a:ext cx="798288" cy="29025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94530C-D4B6-5943-8931-15D16AB6121A}"/>
                </a:ext>
              </a:extLst>
            </p:cNvPr>
            <p:cNvSpPr/>
            <p:nvPr/>
          </p:nvSpPr>
          <p:spPr>
            <a:xfrm>
              <a:off x="3987210" y="5544216"/>
              <a:ext cx="1210655" cy="105328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7ACA43-6D97-5041-8D85-9D7DDB50EB5A}"/>
                </a:ext>
              </a:extLst>
            </p:cNvPr>
            <p:cNvSpPr/>
            <p:nvPr/>
          </p:nvSpPr>
          <p:spPr>
            <a:xfrm>
              <a:off x="5258116" y="6043580"/>
              <a:ext cx="1121419" cy="81442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ABE609-ED62-104A-B292-87E127361583}"/>
                </a:ext>
              </a:extLst>
            </p:cNvPr>
            <p:cNvSpPr/>
            <p:nvPr/>
          </p:nvSpPr>
          <p:spPr>
            <a:xfrm>
              <a:off x="7818917" y="6178166"/>
              <a:ext cx="2869106" cy="68683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26E663-9436-8243-ADB8-7C084FFBD38B}"/>
                </a:ext>
              </a:extLst>
            </p:cNvPr>
            <p:cNvSpPr/>
            <p:nvPr/>
          </p:nvSpPr>
          <p:spPr>
            <a:xfrm>
              <a:off x="6538516" y="6070858"/>
              <a:ext cx="1219934" cy="81442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7649585-375E-D844-AE9A-0102B9565DFC}"/>
              </a:ext>
            </a:extLst>
          </p:cNvPr>
          <p:cNvSpPr txBox="1"/>
          <p:nvPr/>
        </p:nvSpPr>
        <p:spPr>
          <a:xfrm>
            <a:off x="4421942" y="580252"/>
            <a:ext cx="51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&lt;H1&gt;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DED692-DB57-8A41-ADA3-3554B280602F}"/>
              </a:ext>
            </a:extLst>
          </p:cNvPr>
          <p:cNvSpPr txBox="1"/>
          <p:nvPr/>
        </p:nvSpPr>
        <p:spPr>
          <a:xfrm>
            <a:off x="7174454" y="171621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&lt;Button&gt;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9F5E6-8E21-7D4F-B128-F0305762CDC9}"/>
              </a:ext>
            </a:extLst>
          </p:cNvPr>
          <p:cNvSpPr txBox="1"/>
          <p:nvPr/>
        </p:nvSpPr>
        <p:spPr>
          <a:xfrm>
            <a:off x="8476031" y="-22612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&lt;Button&gt;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2C2766-C0A6-6B43-8646-B13130D60122}"/>
              </a:ext>
            </a:extLst>
          </p:cNvPr>
          <p:cNvSpPr txBox="1"/>
          <p:nvPr/>
        </p:nvSpPr>
        <p:spPr>
          <a:xfrm>
            <a:off x="9092701" y="170597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&lt;Button&gt;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83FB4-4312-4945-86C3-344D142F2F5C}"/>
              </a:ext>
            </a:extLst>
          </p:cNvPr>
          <p:cNvSpPr txBox="1"/>
          <p:nvPr/>
        </p:nvSpPr>
        <p:spPr>
          <a:xfrm>
            <a:off x="3696260" y="299997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&lt;Button&gt;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0022B3-8E04-EC4C-84E2-3F0F28D09B86}"/>
              </a:ext>
            </a:extLst>
          </p:cNvPr>
          <p:cNvSpPr txBox="1"/>
          <p:nvPr/>
        </p:nvSpPr>
        <p:spPr>
          <a:xfrm>
            <a:off x="8429194" y="1459924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&lt;Button&gt;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48CEDB-6EEC-7946-937B-433280CC4E19}"/>
              </a:ext>
            </a:extLst>
          </p:cNvPr>
          <p:cNvSpPr txBox="1"/>
          <p:nvPr/>
        </p:nvSpPr>
        <p:spPr>
          <a:xfrm>
            <a:off x="2417143" y="236487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&lt;SVG&gt;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07520-21A7-ED45-B313-E2E327778F6B}"/>
              </a:ext>
            </a:extLst>
          </p:cNvPr>
          <p:cNvSpPr/>
          <p:nvPr/>
        </p:nvSpPr>
        <p:spPr>
          <a:xfrm>
            <a:off x="8384674" y="1475131"/>
            <a:ext cx="708028" cy="4226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DDCC94-9910-9243-85B7-30C05821839D}"/>
              </a:ext>
            </a:extLst>
          </p:cNvPr>
          <p:cNvSpPr txBox="1"/>
          <p:nvPr/>
        </p:nvSpPr>
        <p:spPr>
          <a:xfrm>
            <a:off x="2471168" y="663933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&lt;Aside&gt;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EB0B8A-7360-9A42-B8F0-55DA6DFD77AE}"/>
              </a:ext>
            </a:extLst>
          </p:cNvPr>
          <p:cNvSpPr txBox="1"/>
          <p:nvPr/>
        </p:nvSpPr>
        <p:spPr>
          <a:xfrm>
            <a:off x="9129542" y="678434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&lt;Aside&gt;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1697F4-5B55-5744-9839-BA1C7CEB79A6}"/>
              </a:ext>
            </a:extLst>
          </p:cNvPr>
          <p:cNvSpPr txBox="1"/>
          <p:nvPr/>
        </p:nvSpPr>
        <p:spPr>
          <a:xfrm>
            <a:off x="8907296" y="1158020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&lt;ul &amp;li&gt;</a:t>
            </a:r>
          </a:p>
        </p:txBody>
      </p:sp>
    </p:spTree>
    <p:extLst>
      <p:ext uri="{BB962C8B-B14F-4D97-AF65-F5344CB8AC3E}">
        <p14:creationId xmlns:p14="http://schemas.microsoft.com/office/powerpoint/2010/main" val="79866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33</Words>
  <Application>Microsoft Macintosh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 Leonhardt</dc:creator>
  <cp:lastModifiedBy>Joh Leonhardt</cp:lastModifiedBy>
  <cp:revision>4</cp:revision>
  <dcterms:created xsi:type="dcterms:W3CDTF">2020-09-17T00:34:28Z</dcterms:created>
  <dcterms:modified xsi:type="dcterms:W3CDTF">2020-09-17T05:58:35Z</dcterms:modified>
</cp:coreProperties>
</file>